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102475" cy="102346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74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BF5BB-AC31-4C87-9B65-757C0906968A}" type="datetimeFigureOut">
              <a:rPr lang="th-TH" smtClean="0"/>
              <a:pPr/>
              <a:t>26/02/58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73AEC-2B34-4693-AA8E-0B5FB2B4BD04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991106"/>
          </a:xfrm>
        </p:spPr>
        <p:txBody>
          <a:bodyPr>
            <a:normAutofit/>
          </a:bodyPr>
          <a:lstStyle/>
          <a:p>
            <a:r>
              <a:rPr lang="th-TH" sz="1600" dirty="0" smtClean="0">
                <a:latin typeface="TH SarabunIT๙" pitchFamily="34" charset="-34"/>
                <a:cs typeface="TH SarabunIT๙" pitchFamily="34" charset="-34"/>
              </a:rPr>
              <a:t>โครงการชุมชน/หมู่บ้านไอโอดีน   </a:t>
            </a:r>
            <a:r>
              <a:rPr lang="th-TH" sz="1600" dirty="0">
                <a:latin typeface="TH SarabunIT๙" pitchFamily="34" charset="-34"/>
                <a:cs typeface="TH SarabunIT๙" pitchFamily="34" charset="-34"/>
              </a:rPr>
              <a:t>ประจำปีงบประมาณ พ.ศ.2557</a:t>
            </a:r>
          </a:p>
        </p:txBody>
      </p:sp>
      <p:pic>
        <p:nvPicPr>
          <p:cNvPr id="9" name="ตัวยึดเนื้อหา 8" descr="20141017_101849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643050" y="1071538"/>
            <a:ext cx="3683027" cy="2071702"/>
          </a:xfrm>
        </p:spPr>
      </p:pic>
      <p:pic>
        <p:nvPicPr>
          <p:cNvPr id="13" name="ตัวยึดเนื้อหา 11" descr="C360_2014-10-25-09-18-30-1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50" y="3286116"/>
            <a:ext cx="3683027" cy="2071702"/>
          </a:xfrm>
          <a:prstGeom prst="rect">
            <a:avLst/>
          </a:prstGeom>
        </p:spPr>
      </p:pic>
      <p:pic>
        <p:nvPicPr>
          <p:cNvPr id="15" name="ตัวยึดเนื้อหา 14" descr="C360_2014-10-25-09-50-10-966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643050" y="5572132"/>
            <a:ext cx="3683027" cy="207170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9</Words>
  <Application>Microsoft Office PowerPoint</Application>
  <PresentationFormat>นำเสนอทางหน้าจอ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โครงการชุมชน/หมู่บ้านไอโอดีน   ประจำปีงบประมาณ พ.ศ.2557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โครงการชุมชน/หมู่บ้านไอโอดีน</dc:title>
  <dc:creator>WINDOWS 7</dc:creator>
  <cp:lastModifiedBy>WINDOWS 7</cp:lastModifiedBy>
  <cp:revision>7</cp:revision>
  <dcterms:created xsi:type="dcterms:W3CDTF">2015-02-26T04:52:21Z</dcterms:created>
  <dcterms:modified xsi:type="dcterms:W3CDTF">2015-02-26T07:19:23Z</dcterms:modified>
</cp:coreProperties>
</file>